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9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026A"/>
    <a:srgbClr val="2B63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7" d="100"/>
          <a:sy n="107" d="100"/>
        </p:scale>
        <p:origin x="67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E29D9A-6C64-43E3-960C-3D4B1AF597B0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E1CB6-24D6-4C31-93AE-DD4ED4087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288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B0A135-63BD-41EB-B438-9D2154DB6E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EDC7F6F-AAFE-47F7-AC9C-B51FFB33E5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C2C775-ACCA-462E-84C9-A35D95DFB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42E2-77EC-41D9-A771-BD7C6D0B1C24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81C91D-971B-4BF4-BDF6-0331363EB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E4B28E9-88D8-4833-80F9-00DE1345B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5987-E413-4CDF-9888-E7DEB9A368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9522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27E89D-917C-42E6-8B7C-B532BB233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430AF38-DF14-44FF-9DB9-B3CBEF0350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091710-1644-4872-B39D-650D4F162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42E2-77EC-41D9-A771-BD7C6D0B1C24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DBB1F2-2D6C-44FF-83FB-6F41A8399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FE8E99-B887-4D72-BB9A-B30158F17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5987-E413-4CDF-9888-E7DEB9A368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3450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136F854-658E-46A9-A11F-11BD0EE590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91D3028-9958-4FD5-A783-CD9A3EB189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54C513-C98A-4877-81D4-D216000B6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42E2-77EC-41D9-A771-BD7C6D0B1C24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B394B9-59CD-4C38-999B-8987FDF8D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A7B3DD-AE35-4040-B417-ED68F33D7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5987-E413-4CDF-9888-E7DEB9A368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180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E668D0-CC6D-4E36-B114-0E536AC34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51FA40-84A4-4B6F-B67C-60D2C557D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7F7384-77DE-475D-AF25-BD9232A31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42E2-77EC-41D9-A771-BD7C6D0B1C24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E05CFD-2CAA-423D-87C4-B787197F3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AE0165-27A7-46A5-BD41-E146CF0AC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5987-E413-4CDF-9888-E7DEB9A368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435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0F1167-3D54-413B-B357-2EB83C96C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7B56277-ECC6-490F-AD74-DCB070494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EB228E-C3C5-4990-97DD-E32772BED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42E2-77EC-41D9-A771-BD7C6D0B1C24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D53A9C-6D8D-4D8D-B702-C62E06DDC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0ABBAD-9804-41DC-B7E9-59DEE6DBD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5987-E413-4CDF-9888-E7DEB9A368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4334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1DBC08-B140-47B9-BA15-5ED501BA1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A54EEC-0173-4994-A3FE-6421AD6B67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84A4659-1A6F-4CFD-9A6C-96AB5D3390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B5920BC-DD0F-410E-B57C-A0EF2803C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42E2-77EC-41D9-A771-BD7C6D0B1C24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896B28-B56F-45C5-B36E-957FFFC0F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B59A77E-7360-495E-B9AA-7A19E874B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5987-E413-4CDF-9888-E7DEB9A368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5985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1C7D48-7398-4751-9DDD-CB8088FBE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C440859-A629-4FC4-BDBB-43922A8346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10FB621-C206-4E34-8043-05F8C24A8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5727836-FE83-4DD7-B8FD-7907DFD8BE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0EDCB10-E0B1-43DE-B1B7-E2B612221B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668F175-01B8-49ED-A88D-FBA847FAB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42E2-77EC-41D9-A771-BD7C6D0B1C24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DE39E6D-3BDC-43F6-A366-447ADAF76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56E2A32-7812-4218-9FC9-0FE31A2B7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5987-E413-4CDF-9888-E7DEB9A368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6512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B64465-CB58-4B7E-B40D-0EFC8FCC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F3776FF-64A5-4FF0-B941-47D8A9682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42E2-77EC-41D9-A771-BD7C6D0B1C24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2982944-6866-439B-9C93-F9B48EBC0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A60450C-0996-41B0-B336-93C967890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5987-E413-4CDF-9888-E7DEB9A368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961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24F52D7-C610-4F71-B771-582A8B18A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42E2-77EC-41D9-A771-BD7C6D0B1C24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FFC8024-3698-4775-91EB-F7EFA4A13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F8E5FF1-E3F1-479B-8B2A-A967C2410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5987-E413-4CDF-9888-E7DEB9A368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6924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C18D0E-0B48-4E5F-BCA3-C0742183F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3E85B0-62DA-4A91-9316-A10E5003A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CBAAE8-BC5A-47E5-A5B7-89DBFED954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E41C2D9-4393-42A9-8D15-92F626CE1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42E2-77EC-41D9-A771-BD7C6D0B1C24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81FD1B5-FB26-4AA0-A4EA-F4A3B642B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D2D8352-F36C-476E-93A3-30FC85561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5987-E413-4CDF-9888-E7DEB9A368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242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248784-6ED3-44DD-BFCF-E498D91A9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6333B1D-179A-4E8D-A1B5-400C698718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9FF609B-6424-4513-9256-7A1BCD3C42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2709C57-B769-4B22-BA5F-315EF6C3C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342E2-77EC-41D9-A771-BD7C6D0B1C24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E327968-4E57-4B59-A6CF-1D00ADC03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34D9A4A-E06E-4864-8F78-7AE9B6E01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F5987-E413-4CDF-9888-E7DEB9A368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7421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A192C2C-57BE-4DE9-8C86-80766CE50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3D0663-A364-41D3-A497-D03BA7A56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D0E5E5-7B65-44CD-B2A6-60E20B769A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342E2-77EC-41D9-A771-BD7C6D0B1C24}" type="datetimeFigureOut">
              <a:rPr lang="fr-FR" smtClean="0"/>
              <a:t>08/03/2023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566413-8D15-45E0-9D5A-DE016DE413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911AB1-6054-4C79-937B-B90D0C9028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F5987-E413-4CDF-9888-E7DEB9A3686C}" type="slidenum">
              <a:rPr lang="fr-FR" smtClean="0"/>
              <a:t>‹N°›</a:t>
            </a:fld>
            <a:endParaRPr lang="fr-FR"/>
          </a:p>
        </p:txBody>
      </p:sp>
      <p:pic>
        <p:nvPicPr>
          <p:cNvPr id="12" name="Image 11" descr="Une image contenant texte, capture d’écran&#10;&#10;Description générée automatiquement">
            <a:extLst>
              <a:ext uri="{FF2B5EF4-FFF2-40B4-BE49-F238E27FC236}">
                <a16:creationId xmlns:a16="http://schemas.microsoft.com/office/drawing/2014/main" id="{7469685C-D61F-508C-A9EE-58435924380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220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hp\Documents\Essentiel Marketing\Dossiers Clients\AFSSI\web\universites-ete\img\logo-elevator-pitch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528" y="1988841"/>
            <a:ext cx="3600400" cy="232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5231904" y="5949280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 minutes pour convaincre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023992" y="2422630"/>
            <a:ext cx="35283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2B6384"/>
                </a:solidFill>
              </a:rPr>
              <a:t>Votre NOM</a:t>
            </a:r>
          </a:p>
          <a:p>
            <a:r>
              <a:rPr lang="fr-FR" b="1" dirty="0">
                <a:solidFill>
                  <a:srgbClr val="2B6384"/>
                </a:solidFill>
              </a:rPr>
              <a:t>Nom de votre structure</a:t>
            </a:r>
          </a:p>
          <a:p>
            <a:r>
              <a:rPr lang="fr-FR" b="1" dirty="0">
                <a:solidFill>
                  <a:srgbClr val="97026A"/>
                </a:solidFill>
              </a:rPr>
              <a:t>Nom de votre projet / Prestation</a:t>
            </a:r>
          </a:p>
          <a:p>
            <a:endParaRPr lang="fr-FR" dirty="0">
              <a:solidFill>
                <a:srgbClr val="2B6384"/>
              </a:solidFill>
            </a:endParaRPr>
          </a:p>
          <a:p>
            <a:r>
              <a:rPr lang="fr-FR" dirty="0">
                <a:solidFill>
                  <a:srgbClr val="2B6384"/>
                </a:solidFill>
              </a:rPr>
              <a:t>Votre téléphone</a:t>
            </a:r>
          </a:p>
          <a:p>
            <a:r>
              <a:rPr lang="fr-FR" dirty="0">
                <a:solidFill>
                  <a:srgbClr val="2B6384"/>
                </a:solidFill>
              </a:rPr>
              <a:t>Votre ville</a:t>
            </a:r>
          </a:p>
          <a:p>
            <a:r>
              <a:rPr lang="fr-FR" dirty="0">
                <a:solidFill>
                  <a:srgbClr val="2B6384"/>
                </a:solidFill>
              </a:rPr>
              <a:t>Votre email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096000" y="1340768"/>
            <a:ext cx="2304256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dirty="0"/>
          </a:p>
          <a:p>
            <a:pPr algn="ctr"/>
            <a:r>
              <a:rPr lang="fr-FR" dirty="0"/>
              <a:t>Votre LOGO</a:t>
            </a:r>
          </a:p>
          <a:p>
            <a:pPr algn="ctr"/>
            <a:endParaRPr lang="fr-FR" dirty="0"/>
          </a:p>
        </p:txBody>
      </p:sp>
      <p:cxnSp>
        <p:nvCxnSpPr>
          <p:cNvPr id="8" name="Connecteur droit 7"/>
          <p:cNvCxnSpPr/>
          <p:nvPr/>
        </p:nvCxnSpPr>
        <p:spPr>
          <a:xfrm>
            <a:off x="5807968" y="1340768"/>
            <a:ext cx="0" cy="3528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4" descr="http://www.receptofax.com/rvd/receptofax/images/chrono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1904" y="5392601"/>
            <a:ext cx="1152128" cy="1113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72F20523-8497-4F2E-BAAE-0D09D28627C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216" y="5407424"/>
            <a:ext cx="1152128" cy="1113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405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2207568" y="1188752"/>
            <a:ext cx="7992888" cy="720080"/>
          </a:xfrm>
        </p:spPr>
        <p:txBody>
          <a:bodyPr/>
          <a:lstStyle/>
          <a:p>
            <a:pPr algn="l"/>
            <a:r>
              <a:rPr lang="fr-FR" b="1" dirty="0">
                <a:solidFill>
                  <a:srgbClr val="97026A"/>
                </a:solidFill>
                <a:latin typeface="+mn-lt"/>
              </a:rPr>
              <a:t>Nom de votre structure ici</a:t>
            </a:r>
            <a:endParaRPr lang="fr-FR" dirty="0">
              <a:solidFill>
                <a:srgbClr val="97026A"/>
              </a:solidFill>
              <a:latin typeface="+mn-lt"/>
            </a:endParaRP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2094384" y="2056296"/>
            <a:ext cx="8003232" cy="3600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Quelques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informations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sur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votre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structure</a:t>
            </a:r>
          </a:p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Vos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compétences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et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expertises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Vos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expériences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références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091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2639616" y="1268760"/>
            <a:ext cx="7488832" cy="720080"/>
          </a:xfrm>
        </p:spPr>
        <p:txBody>
          <a:bodyPr/>
          <a:lstStyle/>
          <a:p>
            <a:pPr algn="l"/>
            <a:r>
              <a:rPr lang="fr-FR" b="1" dirty="0">
                <a:solidFill>
                  <a:srgbClr val="97026A"/>
                </a:solidFill>
                <a:latin typeface="+mn-lt"/>
              </a:rPr>
              <a:t>Nom de votre innovation</a:t>
            </a:r>
            <a:endParaRPr lang="fr-FR" dirty="0">
              <a:solidFill>
                <a:srgbClr val="97026A"/>
              </a:solidFill>
              <a:latin typeface="+mn-lt"/>
            </a:endParaRP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2495600" y="2132856"/>
            <a:ext cx="8003232" cy="3600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Quelques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informations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sur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votre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innovation</a:t>
            </a:r>
          </a:p>
        </p:txBody>
      </p:sp>
    </p:spTree>
    <p:extLst>
      <p:ext uri="{BB962C8B-B14F-4D97-AF65-F5344CB8AC3E}">
        <p14:creationId xmlns:p14="http://schemas.microsoft.com/office/powerpoint/2010/main" val="2234787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2567608" y="1196848"/>
            <a:ext cx="7560840" cy="720080"/>
          </a:xfrm>
        </p:spPr>
        <p:txBody>
          <a:bodyPr/>
          <a:lstStyle/>
          <a:p>
            <a:r>
              <a:rPr lang="en-US" b="1" dirty="0">
                <a:solidFill>
                  <a:srgbClr val="97026A"/>
                </a:solidFill>
                <a:latin typeface="+mn-lt"/>
              </a:rPr>
              <a:t>5 points </a:t>
            </a:r>
            <a:r>
              <a:rPr lang="en-US" b="1" dirty="0" err="1">
                <a:solidFill>
                  <a:srgbClr val="97026A"/>
                </a:solidFill>
                <a:latin typeface="+mn-lt"/>
              </a:rPr>
              <a:t>clés</a:t>
            </a:r>
            <a:r>
              <a:rPr lang="en-US" b="1" dirty="0">
                <a:solidFill>
                  <a:srgbClr val="97026A"/>
                </a:solidFill>
                <a:latin typeface="+mn-lt"/>
              </a:rPr>
              <a:t> à </a:t>
            </a:r>
            <a:r>
              <a:rPr lang="en-US" b="1" dirty="0" err="1">
                <a:solidFill>
                  <a:srgbClr val="97026A"/>
                </a:solidFill>
                <a:latin typeface="+mn-lt"/>
              </a:rPr>
              <a:t>retenir</a:t>
            </a:r>
            <a:endParaRPr lang="en-US" b="1" dirty="0">
              <a:solidFill>
                <a:srgbClr val="97026A"/>
              </a:solidFill>
              <a:latin typeface="+mn-lt"/>
            </a:endParaRP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2495600" y="2093920"/>
            <a:ext cx="8003232" cy="36004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idées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clés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pour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convaincre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votre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audience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1901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AC2022-Elevator Pitches.potx" id="{4FE223F2-E456-42DB-A3FC-9F6DCACEC984}" vid="{9784C38B-4918-497D-AD4E-9B279C385D4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6B4F8EDB813F4FB6D4B9B7187A11E2" ma:contentTypeVersion="16" ma:contentTypeDescription="Crée un document." ma:contentTypeScope="" ma:versionID="540a6734412ed2acc64de95fe4a2c958">
  <xsd:schema xmlns:xsd="http://www.w3.org/2001/XMLSchema" xmlns:xs="http://www.w3.org/2001/XMLSchema" xmlns:p="http://schemas.microsoft.com/office/2006/metadata/properties" xmlns:ns2="e555f382-1866-4326-a63c-07bb00f1f475" xmlns:ns3="3f68829a-7e31-4bce-b5e1-ab7225f34c3b" targetNamespace="http://schemas.microsoft.com/office/2006/metadata/properties" ma:root="true" ma:fieldsID="4b6cb3ec0e0a4ed90103eadff5e7052e" ns2:_="" ns3:_="">
    <xsd:import namespace="e555f382-1866-4326-a63c-07bb00f1f475"/>
    <xsd:import namespace="3f68829a-7e31-4bce-b5e1-ab7225f34c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55f382-1866-4326-a63c-07bb00f1f4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ac8b0a14-4374-43e4-bef7-a9020c10d60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68829a-7e31-4bce-b5e1-ab7225f34c3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81e740d-de51-4a42-9b48-27eee8c38787}" ma:internalName="TaxCatchAll" ma:showField="CatchAllData" ma:web="3f68829a-7e31-4bce-b5e1-ab7225f34c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f68829a-7e31-4bce-b5e1-ab7225f34c3b" xsi:nil="true"/>
    <lcf76f155ced4ddcb4097134ff3c332f xmlns="e555f382-1866-4326-a63c-07bb00f1f4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AC62406-E155-40D4-9C93-A544BF57B65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4B3BD0-E5FB-4C8F-8B97-13D99EBF6F87}"/>
</file>

<file path=customXml/itemProps3.xml><?xml version="1.0" encoding="utf-8"?>
<ds:datastoreItem xmlns:ds="http://schemas.openxmlformats.org/officeDocument/2006/customXml" ds:itemID="{7AB1174B-C546-4DE3-8129-2D0318F665D1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e555f382-1866-4326-a63c-07bb00f1f47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PPT-AC2023-Elevator Pitches</Template>
  <TotalTime>198</TotalTime>
  <Words>67</Words>
  <Application>Microsoft Office PowerPoint</Application>
  <PresentationFormat>Grand écran</PresentationFormat>
  <Paragraphs>22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Conception personnalisée</vt:lpstr>
      <vt:lpstr>Présentation PowerPoint</vt:lpstr>
      <vt:lpstr>Nom de votre structure ici</vt:lpstr>
      <vt:lpstr>Nom de votre innovation</vt:lpstr>
      <vt:lpstr>5 points clés à retenir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Lucille HEGY</dc:creator>
  <cp:lastModifiedBy>Lucille HEGY</cp:lastModifiedBy>
  <cp:revision>1</cp:revision>
  <dcterms:created xsi:type="dcterms:W3CDTF">2023-03-08T10:37:25Z</dcterms:created>
  <dcterms:modified xsi:type="dcterms:W3CDTF">2023-03-08T13:55:33Z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0x010100E86B4F8EDB813F4FB6D4B9B7187A11E2</vt:lpwstr>
  </property>
  <property fmtid="{D5CDD505-2E9C-101B-9397-08002B2CF9AE}" pid="3" name="AuthorIds_UIVersion_512">
    <vt:lpwstr>12</vt:lpwstr>
  </property>
</Properties>
</file>